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9FDCB"/>
    <a:srgbClr val="F3F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8" autoAdjust="0"/>
    <p:restoredTop sz="87089" autoAdjust="0"/>
  </p:normalViewPr>
  <p:slideViewPr>
    <p:cSldViewPr>
      <p:cViewPr>
        <p:scale>
          <a:sx n="100" d="100"/>
          <a:sy n="100" d="100"/>
        </p:scale>
        <p:origin x="-534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5E0E9-31BD-44E8-B856-851F5BB95A4C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1043608" y="2132856"/>
            <a:ext cx="741682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SORUMLULUKLARIM</a:t>
            </a:r>
            <a:endParaRPr lang="tr-TR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 advTm="3000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15616" y="4869160"/>
            <a:ext cx="7272808" cy="129614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OKULUMA GEÇ KALMAM ZAMANINDA GELİRİM</a:t>
            </a:r>
          </a:p>
        </p:txBody>
      </p:sp>
      <p:pic>
        <p:nvPicPr>
          <p:cNvPr id="9218" name="Picture 2" descr="C:\Users\user1\Desktop\Yeni klasör\kiletisim08103.jpg"/>
          <p:cNvPicPr>
            <a:picLocks noChangeAspect="1" noChangeArrowheads="1"/>
          </p:cNvPicPr>
          <p:nvPr/>
        </p:nvPicPr>
        <p:blipFill>
          <a:blip r:embed="rId2" cstate="print"/>
          <a:srcRect t="10009"/>
          <a:stretch>
            <a:fillRect/>
          </a:stretch>
        </p:blipFill>
        <p:spPr bwMode="auto">
          <a:xfrm>
            <a:off x="1907704" y="548680"/>
            <a:ext cx="4762500" cy="428582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403648" y="5085184"/>
            <a:ext cx="6480720" cy="144016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PARAMI BOŞA HARCAMAM</a:t>
            </a:r>
          </a:p>
        </p:txBody>
      </p:sp>
      <p:pic>
        <p:nvPicPr>
          <p:cNvPr id="10242" name="Picture 2" descr="C:\Users\user1\Desktop\Yeni klasör\88_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620688"/>
            <a:ext cx="3312368" cy="410445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899592" y="5229200"/>
            <a:ext cx="7272808" cy="136815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TRAFİK KURALLARINA UYARIM</a:t>
            </a:r>
          </a:p>
        </p:txBody>
      </p:sp>
      <p:pic>
        <p:nvPicPr>
          <p:cNvPr id="11266" name="Picture 2" descr="C:\Users\user1\Desktop\Yeni klasör\indir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6984776" cy="3600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331640" y="4725144"/>
            <a:ext cx="6696744" cy="136815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ARKADAŞLARIMA</a:t>
            </a:r>
            <a:r>
              <a:rPr kumimoji="0" lang="tr-TR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KÖTÜ SÖZ SÖYLEMEM</a:t>
            </a:r>
            <a:endParaRPr kumimoji="0" lang="tr-T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2290" name="Picture 2" descr="C:\Users\user1\Desktop\Yeni klasör\AdminPanel_Resimler_Makaleler_ofke coc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48680"/>
            <a:ext cx="6336531" cy="306606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331640" y="5013176"/>
            <a:ext cx="6480720" cy="136815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r-TR" sz="4400" b="1" dirty="0" smtClean="0">
                <a:solidFill>
                  <a:schemeClr val="tx1"/>
                </a:solidFill>
                <a:latin typeface="Comic Sans MS" pitchFamily="66" charset="0"/>
              </a:rPr>
              <a:t>KİMSEYİ RAHATSIZ ETMEM</a:t>
            </a:r>
            <a:endParaRPr kumimoji="0" lang="tr-T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3314" name="Picture 2" descr="C:\Users\user1\Desktop\Yeni klasör\images (1).jpg"/>
          <p:cNvPicPr>
            <a:picLocks noChangeAspect="1" noChangeArrowheads="1"/>
          </p:cNvPicPr>
          <p:nvPr/>
        </p:nvPicPr>
        <p:blipFill>
          <a:blip r:embed="rId2" cstate="print"/>
          <a:srcRect l="58378"/>
          <a:stretch>
            <a:fillRect/>
          </a:stretch>
        </p:blipFill>
        <p:spPr bwMode="auto">
          <a:xfrm>
            <a:off x="3203848" y="764704"/>
            <a:ext cx="2034927" cy="366204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87624" y="4293096"/>
            <a:ext cx="6480720" cy="230425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ÇEVREMİ</a:t>
            </a:r>
            <a:r>
              <a:rPr kumimoji="0" lang="tr-TR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TEMİZ TUTARIM ÇÖP ATMAM</a:t>
            </a:r>
            <a:endParaRPr kumimoji="0" lang="tr-T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4338" name="Picture 2" descr="C:\Users\user1\Desktop\Yeni klasör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96752"/>
            <a:ext cx="5178722" cy="237814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619672" y="4797152"/>
            <a:ext cx="6480720" cy="129614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r-TR" sz="4400" b="1" dirty="0" smtClean="0">
                <a:solidFill>
                  <a:schemeClr val="tx1"/>
                </a:solidFill>
                <a:latin typeface="Comic Sans MS" pitchFamily="66" charset="0"/>
              </a:rPr>
              <a:t>ÖĞRETMENİMİ DİNLERİM</a:t>
            </a:r>
            <a:endParaRPr kumimoji="0" lang="tr-T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5362" name="Picture 2" descr="C:\Users\user1\Desktop\Yeni klasör\res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2650" y="1473200"/>
            <a:ext cx="7145734" cy="23158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87624" y="4653136"/>
            <a:ext cx="6480720" cy="151216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ASLA YALAN SÖYLEMEM</a:t>
            </a:r>
          </a:p>
        </p:txBody>
      </p:sp>
      <p:pic>
        <p:nvPicPr>
          <p:cNvPr id="1027" name="Picture 3" descr="C:\Users\user1\Desktop\Yeni klasör\yalan-söyleyen-çoc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76672"/>
            <a:ext cx="4020138" cy="39604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331640" y="5157192"/>
            <a:ext cx="6480720" cy="116172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ODAMI TOPLARIM</a:t>
            </a:r>
          </a:p>
        </p:txBody>
      </p:sp>
      <p:pic>
        <p:nvPicPr>
          <p:cNvPr id="5" name="Picture 2" descr="C:\Users\user1\Desktop\Yeni klasör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4"/>
            <a:ext cx="6120680" cy="331236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043608" y="4869160"/>
            <a:ext cx="6480720" cy="151216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EŞYALARI GÜZEL KULLANIRIM</a:t>
            </a:r>
          </a:p>
        </p:txBody>
      </p:sp>
      <p:pic>
        <p:nvPicPr>
          <p:cNvPr id="2050" name="Picture 2" descr="C:\Users\user1\Desktop\Yeni klasör\2eaef1799eab530aac8838ba8b7c19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6336704" cy="37909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403648" y="4293096"/>
            <a:ext cx="6480720" cy="151216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ELBİSELERİMİ KATLARIM</a:t>
            </a:r>
          </a:p>
        </p:txBody>
      </p:sp>
      <p:pic>
        <p:nvPicPr>
          <p:cNvPr id="3074" name="Picture 2" descr="C:\Users\user1\Desktop\Yeni klasör\28508796-renkli-giysi-ve-aksesuarları-ile-bir-raf-düzensiz-darmadağın-dolap-atılmış-dağınık-kış-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4248472" cy="380685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259632" y="4869160"/>
            <a:ext cx="6480720" cy="144016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DİŞLERİMİ FIRÇALARIM</a:t>
            </a:r>
          </a:p>
        </p:txBody>
      </p:sp>
      <p:pic>
        <p:nvPicPr>
          <p:cNvPr id="4098" name="Picture 2" descr="C:\Users\user1\Desktop\Yeni klasör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052736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87624" y="4869160"/>
            <a:ext cx="7488832" cy="151216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ANNEME EV İŞLERİNDE YARDIM EDERİM</a:t>
            </a:r>
          </a:p>
        </p:txBody>
      </p:sp>
      <p:pic>
        <p:nvPicPr>
          <p:cNvPr id="5122" name="Picture 2" descr="C:\Users\user1\Desktop\Yeni klasör\indir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5184576" cy="432048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15616" y="4797152"/>
            <a:ext cx="6480720" cy="151216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ÖDEVLERİMİ YAPARIM</a:t>
            </a:r>
          </a:p>
        </p:txBody>
      </p:sp>
      <p:pic>
        <p:nvPicPr>
          <p:cNvPr id="6146" name="Picture 2" descr="C:\Users\user1\Desktop\Yeni klasör\indir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2736"/>
            <a:ext cx="5726333" cy="326630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475656" y="4941168"/>
            <a:ext cx="6480720" cy="116172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ERKEN YATARIM</a:t>
            </a:r>
          </a:p>
        </p:txBody>
      </p:sp>
      <p:pic>
        <p:nvPicPr>
          <p:cNvPr id="7170" name="Picture 2" descr="C:\Users\user1\Desktop\Yeni klasör\indir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5688632" cy="345638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259632" y="4437112"/>
            <a:ext cx="6480720" cy="116172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ERKEN KALKARIM</a:t>
            </a:r>
          </a:p>
        </p:txBody>
      </p:sp>
      <p:pic>
        <p:nvPicPr>
          <p:cNvPr id="8194" name="Picture 2" descr="C:\Users\user1\Desktop\Yeni klasör\sabah-erken-kalk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6513909" cy="358901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49</Words>
  <Application>Microsoft Office PowerPoint</Application>
  <PresentationFormat>Ekran Gösterisi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</dc:creator>
  <cp:lastModifiedBy>GOKCE</cp:lastModifiedBy>
  <cp:revision>16</cp:revision>
  <dcterms:created xsi:type="dcterms:W3CDTF">2013-02-20T19:13:20Z</dcterms:created>
  <dcterms:modified xsi:type="dcterms:W3CDTF">2021-03-23T12:32:27Z</dcterms:modified>
</cp:coreProperties>
</file>