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70" r:id="rId2"/>
    <p:sldId id="259" r:id="rId3"/>
    <p:sldId id="261" r:id="rId4"/>
    <p:sldId id="263" r:id="rId5"/>
    <p:sldId id="267" r:id="rId6"/>
    <p:sldId id="262" r:id="rId7"/>
    <p:sldId id="264" r:id="rId8"/>
    <p:sldId id="266" r:id="rId9"/>
    <p:sldId id="260" r:id="rId10"/>
    <p:sldId id="265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64DB-8734-4269-9232-9254EA351269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1BCBC-8E56-47A1-B912-1FA23A7B7CA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8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www.</a:t>
            </a:r>
            <a:r>
              <a:rPr lang="tr-TR" dirty="0" err="1" smtClean="0"/>
              <a:t>egitimhane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BCBC-8E56-47A1-B912-1FA23A7B7CA0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1BCBC-8E56-47A1-B912-1FA23A7B7CA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33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23.03.2021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İF EMİNE\Desktop\antetli kağıtlar\yatay\yatay_antetli_deger_simgeleri_durustl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611560" y="210149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    </a:t>
            </a:r>
            <a:r>
              <a:rPr lang="tr-TR" sz="3600" dirty="0" smtClean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TARİHTEN </a:t>
            </a:r>
          </a:p>
          <a:p>
            <a:pPr algn="ctr"/>
            <a:r>
              <a:rPr lang="tr-TR" sz="3600" dirty="0" smtClean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/>
            </a:r>
            <a:br>
              <a:rPr lang="tr-TR" sz="3600" dirty="0" smtClean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</a:br>
            <a:r>
              <a:rPr lang="tr-TR" sz="3600" dirty="0" smtClean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‘’DOĞRULUK’’</a:t>
            </a:r>
          </a:p>
          <a:p>
            <a:pPr algn="ctr"/>
            <a:endParaRPr lang="tr-TR" sz="3600" dirty="0">
              <a:solidFill>
                <a:schemeClr val="tx2">
                  <a:lumMod val="10000"/>
                </a:schemeClr>
              </a:solidFill>
              <a:latin typeface="Lucida Handwriting" pitchFamily="66" charset="0"/>
            </a:endParaRPr>
          </a:p>
          <a:p>
            <a:pPr algn="ctr"/>
            <a:r>
              <a:rPr lang="tr-TR" sz="3600" dirty="0" smtClean="0">
                <a:solidFill>
                  <a:schemeClr val="tx2">
                    <a:lumMod val="10000"/>
                  </a:schemeClr>
                </a:solidFill>
                <a:latin typeface="Lucida Handwriting" pitchFamily="66" charset="0"/>
              </a:rPr>
              <a:t> SÖZLERİ</a:t>
            </a:r>
            <a:endParaRPr lang="tr-TR" sz="3600" dirty="0">
              <a:solidFill>
                <a:schemeClr val="tx2">
                  <a:lumMod val="10000"/>
                </a:schemeClr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İF EMİNE\Downloads\images (2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7464" y="148478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ve namuslu insan, hakkını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görevi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ile ölçen insandır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.’’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tr-TR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Codaire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-43408" y="3861048"/>
            <a:ext cx="716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olan şeyi görmek  fakat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bunu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yapmamak cesaretsizliktir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.’’                                                      </a:t>
            </a:r>
          </a:p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           </a:t>
            </a:r>
            <a:r>
              <a:rPr lang="tr-T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Konfiçyus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1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İF EMİNE\Downloads\images (4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80"/>
            <a:ext cx="9144000" cy="68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İF EMİNE\Downloads\images (4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0" y="188640"/>
            <a:ext cx="27363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 rot="18680002">
            <a:off x="5999410" y="369194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latin typeface="Lucida Handwriting" pitchFamily="66" charset="0"/>
              </a:rPr>
              <a:t>Spurgeon</a:t>
            </a:r>
            <a:endParaRPr lang="tr-TR" sz="2000" dirty="0">
              <a:latin typeface="Lucida Handwriting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410120" y="414908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‘’Gerçek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, çizmelerini giyerken, yalan bütün dünyayı dolaşır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.’’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C:\Users\ELİF EMİNE\Downloads\Goet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77391"/>
            <a:ext cx="2376263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18918270">
            <a:off x="1123844" y="2868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Lucida Handwriting" pitchFamily="66" charset="0"/>
              </a:rPr>
              <a:t>Goethe</a:t>
            </a:r>
            <a:endParaRPr lang="tr-TR" sz="2000" dirty="0">
              <a:latin typeface="Lucida Handwriting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83768" y="1143990"/>
            <a:ext cx="225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‘’Doğru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yoldan gidenler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şaşırmazlar.’’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İF EMİNE\Downloads\images (4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17008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‘’Hiçbir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miras  doğruluk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kadar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zengin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değildir.’’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 descr="C:\Users\ELİF EMİNE\Desktop\Shakeaspe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84166"/>
            <a:ext cx="2952328" cy="32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27672" y="429190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Shakeaspeare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İF EMİNE\Downloads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0" y="842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 </a:t>
            </a:r>
          </a:p>
          <a:p>
            <a:pPr algn="ctr" fontAlgn="base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‘’Suçların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en </a:t>
            </a:r>
            <a:endParaRPr lang="tr-TR" sz="2400" b="1" i="1" dirty="0" smtClean="0">
              <a:latin typeface="Calibri" pitchFamily="34" charset="0"/>
              <a:cs typeface="Calibri" pitchFamily="34" charset="0"/>
            </a:endParaRPr>
          </a:p>
          <a:p>
            <a:pPr algn="ctr" fontAlgn="base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büyüğü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yalan söylemektir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.’’</a:t>
            </a:r>
          </a:p>
          <a:p>
            <a:pPr algn="ctr" fontAlgn="base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400" b="1" i="1" dirty="0"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63788" y="1738401"/>
            <a:ext cx="32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‘’Acı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da olsa </a:t>
            </a:r>
            <a:endParaRPr lang="tr-TR" sz="24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i="1" dirty="0">
                <a:latin typeface="Calibri" pitchFamily="34" charset="0"/>
                <a:cs typeface="Calibri" pitchFamily="34" charset="0"/>
              </a:rPr>
              <a:t> doğruları söyleyiniz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.’’</a:t>
            </a:r>
            <a:r>
              <a:rPr lang="tr-TR" sz="2400" b="1" i="1" dirty="0"/>
              <a:t> 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012160" y="47971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Lucida Handwriting" pitchFamily="66" charset="0"/>
              </a:rPr>
              <a:t>Hadis-i  Şerif</a:t>
            </a:r>
            <a:endParaRPr lang="tr-TR" sz="2000" dirty="0">
              <a:latin typeface="Lucida Handwriting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301970" y="3140968"/>
            <a:ext cx="3870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‘’Yalan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sözden ve yalan yere yemin etmekten sakının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!’’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6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ELİF EMİNE\Downloads\images (3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0"/>
            <a:ext cx="9143999" cy="6858000"/>
          </a:xfrm>
          <a:prstGeom prst="rect">
            <a:avLst/>
          </a:prstGeom>
          <a:noFill/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İF EMİNE\Desktop\images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9000"/>
                    </a14:imgEffect>
                    <a14:imgEffect>
                      <a14:brightnessContrast bright="16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3024336" cy="3312368"/>
          </a:xfrm>
          <a:prstGeom prst="rect">
            <a:avLst/>
          </a:prstGeom>
          <a:noFill/>
          <a:effectLst>
            <a:glow>
              <a:schemeClr val="accent1">
                <a:alpha val="91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724128" y="42930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Lucida Calligraphy" pitchFamily="66" charset="0"/>
              </a:rPr>
              <a:t>Mehmet Akif ERSOY</a:t>
            </a:r>
            <a:endParaRPr lang="tr-TR" sz="20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9728" y="161544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‘’Budur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benim hayatta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beğendiğim meslek,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sözün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odun gibi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olsun</a:t>
            </a: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doğrun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tek!’’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İF EMİNE\Downloads\imagesCA602L4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LİF EMİNE\Downloads\far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2" y="692696"/>
            <a:ext cx="2808312" cy="3168352"/>
          </a:xfrm>
          <a:prstGeom prst="rect">
            <a:avLst/>
          </a:prstGeom>
          <a:noFill/>
          <a:effectLst>
            <a:glow rad="825500">
              <a:schemeClr val="accent1">
                <a:alpha val="6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46096" y="456515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Lucida Calligraphy" pitchFamily="66" charset="0"/>
              </a:rPr>
              <a:t>FARABİ</a:t>
            </a:r>
            <a:endParaRPr lang="tr-TR" sz="2000" dirty="0">
              <a:latin typeface="Lucida Calligraphy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211960" y="1887503"/>
            <a:ext cx="4162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‘’Önce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doğruyu bilmek gerekir; 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doğru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bilinirse yanlış da bilinir, 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ama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önce yanlış bilinirse 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doğruya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ulaşılamaz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.’’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LİF EMİNE\Downloads\Nature_Flowers_Sunflowers_on_a_yellow_background_02804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LİF EMİNE\Downloads\images (3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8" y="188640"/>
            <a:ext cx="4464496" cy="4581128"/>
          </a:xfrm>
          <a:prstGeom prst="rect">
            <a:avLst/>
          </a:prstGeom>
          <a:noFill/>
          <a:effectLst>
            <a:glow rad="5461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60032" y="515719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Lucida Calligraphy" pitchFamily="66" charset="0"/>
              </a:rPr>
              <a:t>Yunus  EMRE</a:t>
            </a:r>
            <a:endParaRPr lang="tr-TR" sz="20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1560" y="1628800"/>
            <a:ext cx="288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‘’Cümleler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doğrudur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doğru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sen,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d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oğruluk 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bulunmaz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 eğri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isen.’’</a:t>
            </a:r>
            <a:endParaRPr lang="tr-T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ownloads\Resi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23928" y="245950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‘’Eğri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olanın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gölgesi de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eğridir. 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’’</a:t>
            </a:r>
          </a:p>
          <a:p>
            <a:pPr algn="ctr"/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Hz. Ali (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r.a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ownloads\images 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İF EMİNE\Desktop\Bernard Sh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76672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976157" y="467331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latin typeface="Lucida Calligraphy" pitchFamily="66" charset="0"/>
              </a:rPr>
              <a:t>Bernard </a:t>
            </a:r>
            <a:r>
              <a:rPr lang="tr-TR" sz="2000" dirty="0" err="1">
                <a:latin typeface="Lucida Calligraphy" pitchFamily="66" charset="0"/>
              </a:rPr>
              <a:t>Shaw</a:t>
            </a:r>
            <a:endParaRPr lang="tr-TR" sz="2000" dirty="0">
              <a:latin typeface="Lucida Calligraphy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59632" y="1484784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‘’Yanlışlık  </a:t>
            </a:r>
            <a:r>
              <a:rPr lang="tr-TR" sz="2400" b="1" dirty="0"/>
              <a:t>fare </a:t>
            </a:r>
            <a:endParaRPr lang="tr-TR" sz="2400" b="1" dirty="0" smtClean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deliğinden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geçer, </a:t>
            </a:r>
            <a:r>
              <a:rPr lang="tr-TR" sz="2400" b="1" dirty="0"/>
              <a:t> doğruluk </a:t>
            </a:r>
            <a:endParaRPr lang="tr-TR" sz="2400" b="1" dirty="0" smtClean="0"/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kapılardan 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sığmaz.’’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797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LİF EMİNE\Desktop\dem-karışık\Duvar Kağıtları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İF EMİNE\Downloads\Augusti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312368" cy="3456384"/>
          </a:xfrm>
          <a:prstGeom prst="rect">
            <a:avLst/>
          </a:prstGeom>
          <a:noFill/>
          <a:effectLst>
            <a:glow rad="914400">
              <a:schemeClr val="tx2">
                <a:alpha val="4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442753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Augustinus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092312" y="206607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‘’Şurada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burada güçlü adımlarla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dolaşmaktansa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doğru yolda </a:t>
            </a:r>
            <a:endParaRPr lang="tr-TR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sekerek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yürümek iyidir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.’’ 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İF EMİNE\Downloads\images 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İF EMİNE\Downloads\Emile De Girard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096"/>
            <a:ext cx="2592288" cy="29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59532" y="34290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Lucida Handwriting" pitchFamily="66" charset="0"/>
              </a:rPr>
              <a:t>Emile De </a:t>
            </a:r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Girardin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44371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‘’Yalanın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dostu, gerçeğin de düşmanı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çoktur.’’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 descr="C:\Users\ELİF EMİNE\Downloads\imagesCA602L4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ELİF EMİNE\Desktop\Wendell Phillips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096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436096" y="363185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Wendell</a:t>
            </a:r>
            <a:r>
              <a:rPr lang="tr-TR" sz="2000" dirty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Lucida Handwriting" pitchFamily="66" charset="0"/>
              </a:rPr>
              <a:t>Phillips</a:t>
            </a:r>
            <a:endParaRPr lang="tr-TR" sz="20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64088" y="426453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‘’Doğruluk 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sonsuzluğun güneşidir. Nasıl olsa doğar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.’’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İF EMİNE\Desktop\George Berke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880319" cy="3240360"/>
          </a:xfrm>
          <a:prstGeom prst="rect">
            <a:avLst/>
          </a:prstGeom>
          <a:noFill/>
          <a:effectLst>
            <a:glow rad="863600">
              <a:schemeClr val="accent1">
                <a:alpha val="56000"/>
              </a:scheme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12520" y="4153554"/>
            <a:ext cx="2736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Lucida Handwriting" pitchFamily="66" charset="0"/>
              </a:rPr>
              <a:t>   George Berkeley</a:t>
            </a:r>
            <a:endParaRPr lang="tr-TR" sz="2000" dirty="0">
              <a:latin typeface="Lucida Handwriting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427200" y="78340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 </a:t>
            </a:r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‘’Birisi 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size. "Dürüst </a:t>
            </a: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insan 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diye bir şey </a:t>
            </a: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yoktur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" derse  o </a:t>
            </a: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kimsenin </a:t>
            </a:r>
            <a:r>
              <a:rPr lang="tr-TR" sz="2800" b="1" i="1" dirty="0">
                <a:latin typeface="Calibri" pitchFamily="34" charset="0"/>
                <a:cs typeface="Calibri" pitchFamily="34" charset="0"/>
              </a:rPr>
              <a:t>bir düzenbaz </a:t>
            </a:r>
            <a:endParaRPr lang="tr-TR" sz="2800" b="1" i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i="1" dirty="0" smtClean="0">
                <a:latin typeface="Calibri" pitchFamily="34" charset="0"/>
                <a:cs typeface="Calibri" pitchFamily="34" charset="0"/>
              </a:rPr>
              <a:t>olduğuna inanın..!’’</a:t>
            </a:r>
            <a:endParaRPr lang="tr-TR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868</TotalTime>
  <Words>183</Words>
  <Application>Microsoft Office PowerPoint</Application>
  <PresentationFormat>Ekran Gösterisi (4:3)</PresentationFormat>
  <Paragraphs>88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Kağıt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ELİF EMİNE</dc:creator>
  <cp:lastModifiedBy>GOKCE</cp:lastModifiedBy>
  <cp:revision>22</cp:revision>
  <dcterms:created xsi:type="dcterms:W3CDTF">2012-02-20T10:24:55Z</dcterms:created>
  <dcterms:modified xsi:type="dcterms:W3CDTF">2021-03-23T12:57:39Z</dcterms:modified>
</cp:coreProperties>
</file>